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07/7/12/main" xmlns="">
          <a:srgbClr xmlns:mc="http://schemas.openxmlformats.org/markup-compatibility/2006" xmlns:a14="http://schemas.microsoft.com/office/drawing/2007/7/7/main" val="FF0000" mc:Ignorable="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07/7/12/main" xmlns="" val="1"/>
      </p:ext>
    </p:extLst>
  </p:showPr>
  <p:clrMru>
    <a:srgbClr val="A50021"/>
    <a:srgbClr val="0000CC"/>
    <a:srgbClr val="FFFF66"/>
    <a:srgbClr val="00FFCC"/>
    <a:srgbClr val="000000"/>
    <a:srgbClr val="00FF00"/>
    <a:srgbClr val="CCFF66"/>
    <a:srgbClr val="FF66CC"/>
    <a:srgbClr val="FF0066"/>
    <a:srgbClr val="0099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07/7/12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372" autoAdjust="0"/>
  </p:normalViewPr>
  <p:slideViewPr>
    <p:cSldViewPr snapToGrid="0" snapToObjects="1"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3428</Words>
  <Application>Microsoft Office PowerPoint</Application>
  <PresentationFormat>On-screen Show (4:3)</PresentationFormat>
  <Paragraphs>702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Slide 2</vt:lpstr>
      <vt:lpstr>Slide 3</vt:lpstr>
      <vt:lpstr>Slide 4</vt:lpstr>
      <vt:lpstr>Slide 5</vt:lpstr>
      <vt:lpstr>Context: McGee’s Machine</vt:lpstr>
      <vt:lpstr>More On The 702</vt:lpstr>
      <vt:lpstr>A Note About This Early History…</vt:lpstr>
      <vt:lpstr>Problem: File-Dependent Programming</vt:lpstr>
      <vt:lpstr>What Do You Need for Generalized Programming?</vt:lpstr>
      <vt:lpstr>Another Problem: Updates</vt:lpstr>
      <vt:lpstr>Slide 12</vt:lpstr>
      <vt:lpstr>Fast Forward to Today…</vt:lpstr>
      <vt:lpstr>What About the Research Community?</vt:lpstr>
      <vt:lpstr>The Problem I Worry About</vt:lpstr>
      <vt:lpstr>Doomsday Scenario</vt:lpstr>
      <vt:lpstr>Doomsday is Here</vt:lpstr>
      <vt:lpstr>Some More on the Analogy…</vt:lpstr>
      <vt:lpstr>So What is Wrong With This?</vt:lpstr>
      <vt:lpstr>My Take…</vt:lpstr>
      <vt:lpstr>Slide 21</vt:lpstr>
      <vt:lpstr>War Story #1: The Sorting Record</vt:lpstr>
      <vt:lpstr>In Those Days…</vt:lpstr>
      <vt:lpstr>Maybe 6 Months Later…</vt:lpstr>
      <vt:lpstr>Slide 25</vt:lpstr>
      <vt:lpstr>At the Talk…</vt:lpstr>
      <vt:lpstr>Continuing With the Story…</vt:lpstr>
      <vt:lpstr>Would You Do This Today?</vt:lpstr>
      <vt:lpstr>Today We Probably Couldn’t Spare the Time to do This</vt:lpstr>
      <vt:lpstr>Was it Worth Doing?</vt:lpstr>
      <vt:lpstr>War Story #2: 007 Benchmark</vt:lpstr>
      <vt:lpstr>After Months of Work…</vt:lpstr>
      <vt:lpstr>The Next Morning…</vt:lpstr>
      <vt:lpstr>15 Minutes After Sending the Fax</vt:lpstr>
      <vt:lpstr>Would This Project be Smart Now?</vt:lpstr>
      <vt:lpstr>Worth It?</vt:lpstr>
      <vt:lpstr>Point of the War Stories…</vt:lpstr>
      <vt:lpstr>These days I fear we are</vt:lpstr>
      <vt:lpstr>Today…</vt:lpstr>
      <vt:lpstr>Slide 40</vt:lpstr>
      <vt:lpstr>The Problem With  Low Acceptance Rates</vt:lpstr>
      <vt:lpstr>How to Fix Low Acceptance Rates</vt:lpstr>
      <vt:lpstr>Turning to Paper Count</vt:lpstr>
      <vt:lpstr>Tough to Fix, but…</vt:lpstr>
      <vt:lpstr>Acceptance Rate Again</vt:lpstr>
      <vt:lpstr>Third Issue: Bad Reviewing</vt:lpstr>
      <vt:lpstr>Caveat!</vt:lpstr>
      <vt:lpstr>One problem: Reviewers Hate EVERYTHING!</vt:lpstr>
      <vt:lpstr>PC Reviewing is Important</vt:lpstr>
      <vt:lpstr>Why is This Bad?</vt:lpstr>
      <vt:lpstr>What is Modern Reviewing Most Like?</vt:lpstr>
      <vt:lpstr>But Reviewing is Not Grading</vt:lpstr>
      <vt:lpstr>Bad Reviewing:  Rejection Checklist Reviewing</vt:lpstr>
      <vt:lpstr>Bad Reviewing 2</vt:lpstr>
      <vt:lpstr>Bad Reviewing 3</vt:lpstr>
      <vt:lpstr>Why Are Things Bad?</vt:lpstr>
      <vt:lpstr>What Is the Training Today?</vt:lpstr>
      <vt:lpstr>Can We Change This?</vt:lpstr>
      <vt:lpstr>Idea #1: Disarm the Killers</vt:lpstr>
      <vt:lpstr>Idea #2: Shine Light on the Process</vt:lpstr>
      <vt:lpstr>Idea #3: Return to the Past</vt:lpstr>
      <vt:lpstr>Proposal #4: Single-Blind Reviewing</vt:lpstr>
      <vt:lpstr>Proposal #5: Eliminate the Problem</vt:lpstr>
      <vt:lpstr>Wrapping Up the Talk</vt:lpstr>
      <vt:lpstr>Looking Forward</vt:lpstr>
      <vt:lpstr>So what do we need?</vt:lpstr>
      <vt:lpstr>This is Important</vt:lpstr>
      <vt:lpstr>Who is Going to Fix This?</vt:lpstr>
      <vt:lpstr>Are Things Really So Bad?</vt:lpstr>
      <vt:lpstr>The Next Big Research Idea</vt:lpstr>
      <vt:lpstr>Acknowledgements</vt:lpstr>
      <vt:lpstr>Closing Thought:  We Are In It for the Long Haul</vt:lpstr>
      <vt:lpstr>Slide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2010-06-11T21:55:47Z</dcterms:created>
  <dcterms:modified xsi:type="dcterms:W3CDTF">2010-06-11T22:16:50Z</dcterms:modified>
</cp:coreProperties>
</file>